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86"/>
  </p:normalViewPr>
  <p:slideViewPr>
    <p:cSldViewPr snapToGrid="0" snapToObjects="1">
      <p:cViewPr varScale="1">
        <p:scale>
          <a:sx n="109" d="100"/>
          <a:sy n="109" d="100"/>
        </p:scale>
        <p:origin x="68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AAA4A-FBC0-FC4E-B46B-15EA36E01B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B553EA-F531-3646-83F9-86BB813CAC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04ADA2-EDAF-AF4A-B08D-B5A34CB54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34E1B-5131-0F47-9147-EB4B7576ED67}" type="datetimeFigureOut">
              <a:rPr lang="en-US" smtClean="0"/>
              <a:t>10/24/19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9C7A30-AF1E-1749-B7B1-A030530C5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2054D5-F920-5C4B-A993-E75A31552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BA62-1A15-0646-8231-C221E5767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724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C12D1-C163-B34D-B9F7-65945CA3B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50DDC4-6D97-D544-A7A5-CF8EF6392C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AACF9-951E-624D-8FCF-0E4E7CC1D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34E1B-5131-0F47-9147-EB4B7576ED67}" type="datetimeFigureOut">
              <a:rPr lang="en-US" smtClean="0"/>
              <a:t>10/24/19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B08D62-E2B4-214F-AD3F-BA9A9088C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406F4E-57A4-0F42-ACB8-92632D255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BA62-1A15-0646-8231-C221E5767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1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1739B57-8286-C842-93BD-9D09BE8BE4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F49C85-68A8-144D-B0FE-5559263404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891A46-40C1-5843-95B0-D812FA9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34E1B-5131-0F47-9147-EB4B7576ED67}" type="datetimeFigureOut">
              <a:rPr lang="en-US" smtClean="0"/>
              <a:t>10/24/19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3D7E1-2972-A74A-808D-78188A5B3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EC37C3-3F8C-8241-847A-1D3F931E8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BA62-1A15-0646-8231-C221E5767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314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2FBA9A-6E4E-2147-A4C8-121A452ED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0C95B4-FD62-7742-A53F-CE8DB5DE11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1D92BA-C1D2-CD40-B53C-4EF3727A7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34E1B-5131-0F47-9147-EB4B7576ED67}" type="datetimeFigureOut">
              <a:rPr lang="en-US" smtClean="0"/>
              <a:t>10/24/19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CD2A39-10DD-5C4C-A744-B4316416F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DD528-25E3-CB46-9ABE-A65133491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BA62-1A15-0646-8231-C221E5767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48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BCC26-838D-EA44-B126-2A1DFB14B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2ED817-7E12-4A41-9515-CC05C03407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B93DE-8489-E54A-81A8-9AECFC089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34E1B-5131-0F47-9147-EB4B7576ED67}" type="datetimeFigureOut">
              <a:rPr lang="en-US" smtClean="0"/>
              <a:t>10/24/19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8138DA-3FA4-C546-8A91-C3455BF48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0BF323-9B1A-6843-AC00-2CB866658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BA62-1A15-0646-8231-C221E5767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233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CDCC9C-619C-E44E-B0B7-0FE379ADD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37CF50-85D1-A849-95D8-D33F66A369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851215-DA6D-D14F-9617-56F4212BA2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EC350C-FC4C-3E4C-8FC0-112C65F0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34E1B-5131-0F47-9147-EB4B7576ED67}" type="datetimeFigureOut">
              <a:rPr lang="en-US" smtClean="0"/>
              <a:t>10/24/19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B7978B-033D-0F45-931F-6DAD8273D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425621-3676-C441-8A8E-FE0787438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BA62-1A15-0646-8231-C221E5767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137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B93D8-8598-9E4E-A933-F50479310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D8EDF1-4258-034A-B46B-05EDED5271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239471-6536-FF45-BEFD-496027BB4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B337AA-9D0C-584F-9DAA-EB63FACB78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214B53-C280-5B46-9257-069FE8C699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CDABA3-346E-5643-9313-F50D0016B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34E1B-5131-0F47-9147-EB4B7576ED67}" type="datetimeFigureOut">
              <a:rPr lang="en-US" smtClean="0"/>
              <a:t>10/24/19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816138-C1B5-6A40-9604-494059B3E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0E665C-ECB1-F848-B378-DE798406B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BA62-1A15-0646-8231-C221E5767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594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D6D8F-812C-A649-BF91-782467CAD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46BDE8-BF60-C445-B392-3C4D8258B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34E1B-5131-0F47-9147-EB4B7576ED67}" type="datetimeFigureOut">
              <a:rPr lang="en-US" smtClean="0"/>
              <a:t>10/24/19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581F6C-9868-4D47-9778-DC8D8C39D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FAE7D7-14E7-0C48-A498-4E614650D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BA62-1A15-0646-8231-C221E5767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249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A1FF85-24A3-E946-B10C-63A181349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34E1B-5131-0F47-9147-EB4B7576ED67}" type="datetimeFigureOut">
              <a:rPr lang="en-US" smtClean="0"/>
              <a:t>10/24/19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536063-158A-644E-BE0E-A161AF0D8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533731-8CB8-9041-9D03-CC61E5AA1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BA62-1A15-0646-8231-C221E5767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417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9A8EA-530F-5041-8B1F-D9DAC826E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73014-A52C-534E-8E68-5D5FB6C9C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4214BB-481F-C241-9DBB-D04A0A8303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B3D7ED-904B-9049-BA0A-19E0BB269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34E1B-5131-0F47-9147-EB4B7576ED67}" type="datetimeFigureOut">
              <a:rPr lang="en-US" smtClean="0"/>
              <a:t>10/24/19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C3AF31-A684-FD4F-8991-3081F5EAB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1DB5CE-7F68-3C4A-B406-6132A924A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BA62-1A15-0646-8231-C221E5767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757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4A416-2764-084C-966A-50FABD7CB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0D6DB0-1A61-1647-A93A-BEDD1FD376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3CFAF4-BC4B-7A43-A20D-FC82B9C02A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DC5A50-CBCC-8E43-B1DF-34AF7064A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34E1B-5131-0F47-9147-EB4B7576ED67}" type="datetimeFigureOut">
              <a:rPr lang="en-US" smtClean="0"/>
              <a:t>10/24/19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72D0BB-71B5-1741-9A98-F8D1A7009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76EE24-258C-A843-AC3B-D947ABB54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FBA62-1A15-0646-8231-C221E5767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955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A83278-7161-A746-91D3-5C80AAB02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9904CD-306E-BA42-992A-2120247C58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4FBC58-27D2-674D-B0DE-4550F51064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34E1B-5131-0F47-9147-EB4B7576ED67}" type="datetimeFigureOut">
              <a:rPr lang="en-US" smtClean="0"/>
              <a:t>10/24/19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333FA1-EA5D-C441-8D8E-F3C5D05A66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1035E5-3470-4046-8DF4-482C0AFC04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FBA62-1A15-0646-8231-C221E5767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43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09577757-AEC2-6C43-AD03-51EEF0ABD246}"/>
              </a:ext>
            </a:extLst>
          </p:cNvPr>
          <p:cNvSpPr/>
          <p:nvPr/>
        </p:nvSpPr>
        <p:spPr>
          <a:xfrm>
            <a:off x="351688" y="261656"/>
            <a:ext cx="2403235" cy="616258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999A3D5-9A74-074C-8C24-DCF2707FCCFE}"/>
              </a:ext>
            </a:extLst>
          </p:cNvPr>
          <p:cNvSpPr/>
          <p:nvPr/>
        </p:nvSpPr>
        <p:spPr>
          <a:xfrm>
            <a:off x="6371488" y="2837922"/>
            <a:ext cx="4747847" cy="37450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46B559E-934E-2043-8BF4-43892BE800B1}"/>
              </a:ext>
            </a:extLst>
          </p:cNvPr>
          <p:cNvSpPr/>
          <p:nvPr/>
        </p:nvSpPr>
        <p:spPr>
          <a:xfrm>
            <a:off x="3927228" y="2837922"/>
            <a:ext cx="1641231" cy="17350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F/E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A4F9025-A528-1F46-8021-7510E0CAA931}"/>
              </a:ext>
            </a:extLst>
          </p:cNvPr>
          <p:cNvSpPr/>
          <p:nvPr/>
        </p:nvSpPr>
        <p:spPr>
          <a:xfrm>
            <a:off x="691660" y="1622475"/>
            <a:ext cx="1641231" cy="60959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55492B8-3597-D044-B95C-7098053308F5}"/>
              </a:ext>
            </a:extLst>
          </p:cNvPr>
          <p:cNvSpPr/>
          <p:nvPr/>
        </p:nvSpPr>
        <p:spPr>
          <a:xfrm>
            <a:off x="691661" y="2430429"/>
            <a:ext cx="1641231" cy="60959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4D36AC2-AF6C-2A47-81D4-260BB160AC9A}"/>
              </a:ext>
            </a:extLst>
          </p:cNvPr>
          <p:cNvSpPr/>
          <p:nvPr/>
        </p:nvSpPr>
        <p:spPr>
          <a:xfrm>
            <a:off x="691661" y="3238383"/>
            <a:ext cx="1641231" cy="60959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E11C6D2-9549-1245-87CA-5FE802D5E6CA}"/>
              </a:ext>
            </a:extLst>
          </p:cNvPr>
          <p:cNvSpPr/>
          <p:nvPr/>
        </p:nvSpPr>
        <p:spPr>
          <a:xfrm>
            <a:off x="691661" y="4046337"/>
            <a:ext cx="1641231" cy="60959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00AA393-795F-584C-B88C-FC7EEE29CF8F}"/>
              </a:ext>
            </a:extLst>
          </p:cNvPr>
          <p:cNvSpPr/>
          <p:nvPr/>
        </p:nvSpPr>
        <p:spPr>
          <a:xfrm>
            <a:off x="691661" y="4854291"/>
            <a:ext cx="1641231" cy="60959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2F10B67-8735-194E-B564-F83CDD0DA684}"/>
              </a:ext>
            </a:extLst>
          </p:cNvPr>
          <p:cNvSpPr/>
          <p:nvPr/>
        </p:nvSpPr>
        <p:spPr>
          <a:xfrm>
            <a:off x="691661" y="5662247"/>
            <a:ext cx="1641231" cy="60959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4EFB53F-1622-E64A-8C15-B0CB344E5A73}"/>
              </a:ext>
            </a:extLst>
          </p:cNvPr>
          <p:cNvCxnSpPr>
            <a:cxnSpLocks/>
            <a:stCxn id="5" idx="6"/>
            <a:endCxn id="4" idx="1"/>
          </p:cNvCxnSpPr>
          <p:nvPr/>
        </p:nvCxnSpPr>
        <p:spPr>
          <a:xfrm>
            <a:off x="2332891" y="1927275"/>
            <a:ext cx="1594337" cy="17781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7817B63-4D95-284E-8697-B6D442B915DD}"/>
              </a:ext>
            </a:extLst>
          </p:cNvPr>
          <p:cNvCxnSpPr>
            <a:cxnSpLocks/>
            <a:stCxn id="6" idx="6"/>
            <a:endCxn id="4" idx="1"/>
          </p:cNvCxnSpPr>
          <p:nvPr/>
        </p:nvCxnSpPr>
        <p:spPr>
          <a:xfrm>
            <a:off x="2332892" y="2735229"/>
            <a:ext cx="1594336" cy="9702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B5CCCCD-CBEA-374B-A3DA-D8CC22EE22E7}"/>
              </a:ext>
            </a:extLst>
          </p:cNvPr>
          <p:cNvCxnSpPr>
            <a:cxnSpLocks/>
            <a:stCxn id="7" idx="6"/>
            <a:endCxn id="4" idx="1"/>
          </p:cNvCxnSpPr>
          <p:nvPr/>
        </p:nvCxnSpPr>
        <p:spPr>
          <a:xfrm>
            <a:off x="2332892" y="3543183"/>
            <a:ext cx="1594336" cy="1622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5D169C6-76FE-754A-9943-B6C7FC26E66E}"/>
              </a:ext>
            </a:extLst>
          </p:cNvPr>
          <p:cNvCxnSpPr>
            <a:cxnSpLocks/>
            <a:stCxn id="8" idx="6"/>
            <a:endCxn id="4" idx="1"/>
          </p:cNvCxnSpPr>
          <p:nvPr/>
        </p:nvCxnSpPr>
        <p:spPr>
          <a:xfrm flipV="1">
            <a:off x="2332892" y="3705430"/>
            <a:ext cx="1594336" cy="6457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A08B708-CF2C-A04F-9B52-8CF1CAF4D211}"/>
              </a:ext>
            </a:extLst>
          </p:cNvPr>
          <p:cNvCxnSpPr>
            <a:cxnSpLocks/>
            <a:stCxn id="9" idx="6"/>
            <a:endCxn id="4" idx="1"/>
          </p:cNvCxnSpPr>
          <p:nvPr/>
        </p:nvCxnSpPr>
        <p:spPr>
          <a:xfrm flipV="1">
            <a:off x="2332892" y="3705430"/>
            <a:ext cx="1594336" cy="14536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8D561498-E05A-954E-9737-EE5A68E76D4C}"/>
              </a:ext>
            </a:extLst>
          </p:cNvPr>
          <p:cNvCxnSpPr>
            <a:cxnSpLocks/>
            <a:stCxn id="10" idx="6"/>
            <a:endCxn id="4" idx="1"/>
          </p:cNvCxnSpPr>
          <p:nvPr/>
        </p:nvCxnSpPr>
        <p:spPr>
          <a:xfrm flipV="1">
            <a:off x="2332892" y="3705430"/>
            <a:ext cx="1594336" cy="22616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0E9CCA5D-E3DB-EE4F-AA1E-27C8886BE31F}"/>
              </a:ext>
            </a:extLst>
          </p:cNvPr>
          <p:cNvSpPr/>
          <p:nvPr/>
        </p:nvSpPr>
        <p:spPr>
          <a:xfrm>
            <a:off x="6799384" y="3344593"/>
            <a:ext cx="1641231" cy="6963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Member 1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045FAD1B-C0DA-2B48-876E-9291490D348B}"/>
              </a:ext>
            </a:extLst>
          </p:cNvPr>
          <p:cNvCxnSpPr>
            <a:cxnSpLocks/>
            <a:stCxn id="4" idx="3"/>
            <a:endCxn id="23" idx="1"/>
          </p:cNvCxnSpPr>
          <p:nvPr/>
        </p:nvCxnSpPr>
        <p:spPr>
          <a:xfrm flipV="1">
            <a:off x="5568459" y="3692768"/>
            <a:ext cx="1230925" cy="126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A84B3AA0-24F9-3C46-AB86-CADDB5DD70E4}"/>
              </a:ext>
            </a:extLst>
          </p:cNvPr>
          <p:cNvSpPr/>
          <p:nvPr/>
        </p:nvSpPr>
        <p:spPr>
          <a:xfrm>
            <a:off x="9261232" y="3344592"/>
            <a:ext cx="1641231" cy="6963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Higher </a:t>
            </a:r>
            <a:br>
              <a:rPr lang="en-US" dirty="0"/>
            </a:br>
            <a:r>
              <a:rPr lang="en-US" dirty="0"/>
              <a:t>Ticket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1B431F85-F1C4-D441-A09C-678C9B27B65F}"/>
              </a:ext>
            </a:extLst>
          </p:cNvPr>
          <p:cNvCxnSpPr>
            <a:cxnSpLocks/>
            <a:stCxn id="23" idx="3"/>
            <a:endCxn id="26" idx="1"/>
          </p:cNvCxnSpPr>
          <p:nvPr/>
        </p:nvCxnSpPr>
        <p:spPr>
          <a:xfrm>
            <a:off x="8440615" y="3692768"/>
            <a:ext cx="82061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1BFA3E27-2311-284B-B9CD-E997A14886B0}"/>
              </a:ext>
            </a:extLst>
          </p:cNvPr>
          <p:cNvSpPr/>
          <p:nvPr/>
        </p:nvSpPr>
        <p:spPr>
          <a:xfrm>
            <a:off x="6799383" y="4447739"/>
            <a:ext cx="1641231" cy="6963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Member 2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CF40B09-3F8D-2C40-84D9-848DF9484B1C}"/>
              </a:ext>
            </a:extLst>
          </p:cNvPr>
          <p:cNvSpPr/>
          <p:nvPr/>
        </p:nvSpPr>
        <p:spPr>
          <a:xfrm>
            <a:off x="6799382" y="5550885"/>
            <a:ext cx="1641231" cy="6963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Member 3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FB7147FF-FF86-4448-B29B-FFEA991751A5}"/>
              </a:ext>
            </a:extLst>
          </p:cNvPr>
          <p:cNvCxnSpPr>
            <a:stCxn id="23" idx="2"/>
            <a:endCxn id="36" idx="0"/>
          </p:cNvCxnSpPr>
          <p:nvPr/>
        </p:nvCxnSpPr>
        <p:spPr>
          <a:xfrm flipH="1">
            <a:off x="7619999" y="4040943"/>
            <a:ext cx="1" cy="4067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0F9F5C43-6588-3B48-A51A-148C5FFD5C12}"/>
              </a:ext>
            </a:extLst>
          </p:cNvPr>
          <p:cNvCxnSpPr>
            <a:stCxn id="36" idx="2"/>
            <a:endCxn id="41" idx="0"/>
          </p:cNvCxnSpPr>
          <p:nvPr/>
        </p:nvCxnSpPr>
        <p:spPr>
          <a:xfrm flipH="1">
            <a:off x="7619998" y="5144089"/>
            <a:ext cx="1" cy="4067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E15DB85A-83AE-6F41-9E87-8EC0C3D7E0E2}"/>
              </a:ext>
            </a:extLst>
          </p:cNvPr>
          <p:cNvSpPr/>
          <p:nvPr/>
        </p:nvSpPr>
        <p:spPr>
          <a:xfrm>
            <a:off x="3927228" y="1137845"/>
            <a:ext cx="7514494" cy="6968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Events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FA8E72B-F54D-BB46-9DEA-C98CF4537C73}"/>
              </a:ext>
            </a:extLst>
          </p:cNvPr>
          <p:cNvSpPr txBox="1"/>
          <p:nvPr/>
        </p:nvSpPr>
        <p:spPr>
          <a:xfrm>
            <a:off x="691660" y="633046"/>
            <a:ext cx="1641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Traffic</a:t>
            </a:r>
          </a:p>
        </p:txBody>
      </p:sp>
    </p:spTree>
    <p:extLst>
      <p:ext uri="{BB962C8B-B14F-4D97-AF65-F5344CB8AC3E}">
        <p14:creationId xmlns:p14="http://schemas.microsoft.com/office/powerpoint/2010/main" val="1876123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14</Words>
  <Application>Microsoft Macintosh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Perdew</dc:creator>
  <cp:lastModifiedBy>David Perdew</cp:lastModifiedBy>
  <cp:revision>3</cp:revision>
  <dcterms:created xsi:type="dcterms:W3CDTF">2019-10-24T17:37:36Z</dcterms:created>
  <dcterms:modified xsi:type="dcterms:W3CDTF">2019-10-24T18:10:03Z</dcterms:modified>
</cp:coreProperties>
</file>