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3BB3-9EC1-41B7-A29F-4700271B8D9C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F0A9-6913-4501-BF1F-BAEF46E62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77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3BB3-9EC1-41B7-A29F-4700271B8D9C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F0A9-6913-4501-BF1F-BAEF46E62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96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3BB3-9EC1-41B7-A29F-4700271B8D9C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F0A9-6913-4501-BF1F-BAEF46E62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57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3BB3-9EC1-41B7-A29F-4700271B8D9C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F0A9-6913-4501-BF1F-BAEF46E62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328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3BB3-9EC1-41B7-A29F-4700271B8D9C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F0A9-6913-4501-BF1F-BAEF46E62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08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3BB3-9EC1-41B7-A29F-4700271B8D9C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F0A9-6913-4501-BF1F-BAEF46E62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94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3BB3-9EC1-41B7-A29F-4700271B8D9C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F0A9-6913-4501-BF1F-BAEF46E62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04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3BB3-9EC1-41B7-A29F-4700271B8D9C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F0A9-6913-4501-BF1F-BAEF46E62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29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3BB3-9EC1-41B7-A29F-4700271B8D9C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F0A9-6913-4501-BF1F-BAEF46E62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11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3BB3-9EC1-41B7-A29F-4700271B8D9C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F0A9-6913-4501-BF1F-BAEF46E62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517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A3BB3-9EC1-41B7-A29F-4700271B8D9C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8F0A9-6913-4501-BF1F-BAEF46E62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952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A3BB3-9EC1-41B7-A29F-4700271B8D9C}" type="datetimeFigureOut">
              <a:rPr lang="en-US" smtClean="0"/>
              <a:t>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8F0A9-6913-4501-BF1F-BAEF46E627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15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054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44386" y="350068"/>
            <a:ext cx="10515600" cy="887026"/>
          </a:xfrm>
        </p:spPr>
        <p:txBody>
          <a:bodyPr/>
          <a:lstStyle/>
          <a:p>
            <a:r>
              <a:rPr lang="en-US" dirty="0" smtClean="0"/>
              <a:t>Home Business Tools Funnel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03157" y="2907954"/>
            <a:ext cx="1787610" cy="131805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Squeeze Page</a:t>
            </a:r>
            <a:br>
              <a:rPr lang="en-US" dirty="0" smtClean="0"/>
            </a:br>
            <a:r>
              <a:rPr lang="en-US" dirty="0" smtClean="0"/>
              <a:t>email / </a:t>
            </a:r>
            <a:br>
              <a:rPr lang="en-US" dirty="0" smtClean="0"/>
            </a:br>
            <a:r>
              <a:rPr lang="en-US" dirty="0" smtClean="0"/>
              <a:t>to get report</a:t>
            </a:r>
          </a:p>
        </p:txBody>
      </p:sp>
      <p:sp>
        <p:nvSpPr>
          <p:cNvPr id="6" name="Cloud 5"/>
          <p:cNvSpPr/>
          <p:nvPr/>
        </p:nvSpPr>
        <p:spPr>
          <a:xfrm>
            <a:off x="502508" y="1738185"/>
            <a:ext cx="1441622" cy="377293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Traffic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0"/>
            <a:endCxn id="5" idx="1"/>
          </p:cNvCxnSpPr>
          <p:nvPr/>
        </p:nvCxnSpPr>
        <p:spPr>
          <a:xfrm flipV="1">
            <a:off x="1942929" y="3566982"/>
            <a:ext cx="660228" cy="57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3"/>
            <a:endCxn id="17" idx="1"/>
          </p:cNvCxnSpPr>
          <p:nvPr/>
        </p:nvCxnSpPr>
        <p:spPr>
          <a:xfrm>
            <a:off x="4390767" y="3566982"/>
            <a:ext cx="1153306" cy="41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2"/>
          </p:cNvCxnSpPr>
          <p:nvPr/>
        </p:nvCxnSpPr>
        <p:spPr>
          <a:xfrm>
            <a:off x="3496962" y="4226009"/>
            <a:ext cx="12357" cy="5519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544073" y="2866768"/>
            <a:ext cx="1565189" cy="140866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OTO 1 / WP videos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644346" y="6036720"/>
            <a:ext cx="1705232" cy="7166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 / welcome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20" idx="3"/>
            <a:endCxn id="17" idx="1"/>
          </p:cNvCxnSpPr>
          <p:nvPr/>
        </p:nvCxnSpPr>
        <p:spPr>
          <a:xfrm flipV="1">
            <a:off x="4349578" y="3571103"/>
            <a:ext cx="1194495" cy="12367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867139" y="2866767"/>
            <a:ext cx="1565189" cy="140866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OTO 2 / NAMS8 Resell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17" idx="3"/>
            <a:endCxn id="23" idx="1"/>
          </p:cNvCxnSpPr>
          <p:nvPr/>
        </p:nvCxnSpPr>
        <p:spPr>
          <a:xfrm flipV="1">
            <a:off x="7109262" y="3571102"/>
            <a:ext cx="757877" cy="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722084" y="4024179"/>
            <a:ext cx="5931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$17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9049271" y="4024179"/>
            <a:ext cx="5931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$47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5564666" y="4806780"/>
            <a:ext cx="1565189" cy="140866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PLR Docs / bonus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722084" y="6030783"/>
            <a:ext cx="5931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$1</a:t>
            </a:r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10177854" y="2866767"/>
            <a:ext cx="1565189" cy="140866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OTO 3 / WP Plugins Bundle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1359986" y="4024179"/>
            <a:ext cx="5931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$97</a:t>
            </a:r>
            <a:endParaRPr lang="en-US" dirty="0"/>
          </a:p>
        </p:txBody>
      </p:sp>
      <p:cxnSp>
        <p:nvCxnSpPr>
          <p:cNvPr id="35" name="Straight Arrow Connector 34"/>
          <p:cNvCxnSpPr>
            <a:stCxn id="23" idx="3"/>
            <a:endCxn id="33" idx="1"/>
          </p:cNvCxnSpPr>
          <p:nvPr/>
        </p:nvCxnSpPr>
        <p:spPr>
          <a:xfrm>
            <a:off x="9432328" y="3571102"/>
            <a:ext cx="745526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pic>
        <p:nvPicPr>
          <p:cNvPr id="38" name="Pictur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8842" y="4803960"/>
            <a:ext cx="2380952" cy="1171429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2644346" y="4449496"/>
            <a:ext cx="1705232" cy="7166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 / Confirmation</a:t>
            </a:r>
            <a:endParaRPr lang="en-US" dirty="0"/>
          </a:p>
        </p:txBody>
      </p:sp>
      <p:cxnSp>
        <p:nvCxnSpPr>
          <p:cNvPr id="41" name="Straight Arrow Connector 40"/>
          <p:cNvCxnSpPr>
            <a:stCxn id="17" idx="2"/>
            <a:endCxn id="31" idx="0"/>
          </p:cNvCxnSpPr>
          <p:nvPr/>
        </p:nvCxnSpPr>
        <p:spPr>
          <a:xfrm>
            <a:off x="6326668" y="4275437"/>
            <a:ext cx="20593" cy="53134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10177854" y="4846588"/>
            <a:ext cx="1565189" cy="140866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DS3 / Social Media Bundle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11359986" y="6004000"/>
            <a:ext cx="5931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$37</a:t>
            </a:r>
            <a:endParaRPr lang="en-US" dirty="0"/>
          </a:p>
        </p:txBody>
      </p:sp>
      <p:cxnSp>
        <p:nvCxnSpPr>
          <p:cNvPr id="45" name="Straight Arrow Connector 44"/>
          <p:cNvCxnSpPr>
            <a:stCxn id="33" idx="2"/>
            <a:endCxn id="42" idx="0"/>
          </p:cNvCxnSpPr>
          <p:nvPr/>
        </p:nvCxnSpPr>
        <p:spPr>
          <a:xfrm>
            <a:off x="10960449" y="4275436"/>
            <a:ext cx="0" cy="57115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7879488" y="4806780"/>
            <a:ext cx="1565189" cy="140866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DS2 / Video PLR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9061620" y="5964192"/>
            <a:ext cx="5931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$17</a:t>
            </a:r>
            <a:endParaRPr lang="en-US" dirty="0"/>
          </a:p>
        </p:txBody>
      </p:sp>
      <p:cxnSp>
        <p:nvCxnSpPr>
          <p:cNvPr id="48" name="Straight Arrow Connector 47"/>
          <p:cNvCxnSpPr>
            <a:stCxn id="23" idx="2"/>
            <a:endCxn id="46" idx="0"/>
          </p:cNvCxnSpPr>
          <p:nvPr/>
        </p:nvCxnSpPr>
        <p:spPr>
          <a:xfrm>
            <a:off x="8649734" y="4275436"/>
            <a:ext cx="12349" cy="531344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lowchart: Magnetic Disk 51"/>
          <p:cNvSpPr/>
          <p:nvPr/>
        </p:nvSpPr>
        <p:spPr>
          <a:xfrm>
            <a:off x="5506996" y="1524689"/>
            <a:ext cx="1456043" cy="77092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Wp</a:t>
            </a:r>
            <a:r>
              <a:rPr lang="en-US" dirty="0" smtClean="0"/>
              <a:t> videos</a:t>
            </a:r>
            <a:endParaRPr lang="en-US" dirty="0"/>
          </a:p>
        </p:txBody>
      </p:sp>
      <p:sp>
        <p:nvSpPr>
          <p:cNvPr id="53" name="Flowchart: Magnetic Disk 52"/>
          <p:cNvSpPr/>
          <p:nvPr/>
        </p:nvSpPr>
        <p:spPr>
          <a:xfrm>
            <a:off x="7921711" y="1525033"/>
            <a:ext cx="1456043" cy="77092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NAMS8</a:t>
            </a:r>
            <a:endParaRPr lang="en-US" dirty="0"/>
          </a:p>
        </p:txBody>
      </p:sp>
      <p:sp>
        <p:nvSpPr>
          <p:cNvPr id="54" name="Flowchart: Magnetic Disk 53"/>
          <p:cNvSpPr/>
          <p:nvPr/>
        </p:nvSpPr>
        <p:spPr>
          <a:xfrm>
            <a:off x="10232426" y="1479382"/>
            <a:ext cx="1456043" cy="77092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Wp</a:t>
            </a:r>
            <a:r>
              <a:rPr lang="en-US" dirty="0" smtClean="0"/>
              <a:t> Plugins</a:t>
            </a:r>
            <a:endParaRPr lang="en-US" dirty="0"/>
          </a:p>
        </p:txBody>
      </p:sp>
      <p:sp>
        <p:nvSpPr>
          <p:cNvPr id="55" name="Flowchart: Magnetic Disk 54"/>
          <p:cNvSpPr/>
          <p:nvPr/>
        </p:nvSpPr>
        <p:spPr>
          <a:xfrm>
            <a:off x="2768940" y="1520598"/>
            <a:ext cx="1456043" cy="77092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prospect</a:t>
            </a:r>
            <a:endParaRPr lang="en-US" dirty="0"/>
          </a:p>
        </p:txBody>
      </p:sp>
      <p:sp>
        <p:nvSpPr>
          <p:cNvPr id="56" name="Rounded Rectangle 55"/>
          <p:cNvSpPr/>
          <p:nvPr/>
        </p:nvSpPr>
        <p:spPr>
          <a:xfrm>
            <a:off x="5564666" y="1079157"/>
            <a:ext cx="1264502" cy="29656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 Series</a:t>
            </a:r>
            <a:endParaRPr lang="en-US" dirty="0"/>
          </a:p>
        </p:txBody>
      </p:sp>
      <p:sp>
        <p:nvSpPr>
          <p:cNvPr id="57" name="Rounded Rectangle 56"/>
          <p:cNvSpPr/>
          <p:nvPr/>
        </p:nvSpPr>
        <p:spPr>
          <a:xfrm>
            <a:off x="8004099" y="1072981"/>
            <a:ext cx="1264502" cy="29656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AR Series</a:t>
            </a:r>
            <a:endParaRPr lang="en-US"/>
          </a:p>
        </p:txBody>
      </p:sp>
      <p:sp>
        <p:nvSpPr>
          <p:cNvPr id="58" name="Rounded Rectangle 57"/>
          <p:cNvSpPr/>
          <p:nvPr/>
        </p:nvSpPr>
        <p:spPr>
          <a:xfrm>
            <a:off x="10291132" y="1064745"/>
            <a:ext cx="1264502" cy="29656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mtClean="0"/>
              <a:t>AR Series</a:t>
            </a:r>
            <a:endParaRPr lang="en-US"/>
          </a:p>
        </p:txBody>
      </p:sp>
      <p:sp>
        <p:nvSpPr>
          <p:cNvPr id="59" name="Isosceles Triangle 58"/>
          <p:cNvSpPr/>
          <p:nvPr/>
        </p:nvSpPr>
        <p:spPr>
          <a:xfrm>
            <a:off x="3317274" y="3961921"/>
            <a:ext cx="371731" cy="382116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Isosceles Triangle 59"/>
          <p:cNvSpPr/>
          <p:nvPr/>
        </p:nvSpPr>
        <p:spPr>
          <a:xfrm>
            <a:off x="6935747" y="3300716"/>
            <a:ext cx="371731" cy="382116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Isosceles Triangle 60"/>
          <p:cNvSpPr/>
          <p:nvPr/>
        </p:nvSpPr>
        <p:spPr>
          <a:xfrm>
            <a:off x="6163973" y="4054747"/>
            <a:ext cx="371731" cy="382116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Isosceles Triangle 61"/>
          <p:cNvSpPr/>
          <p:nvPr/>
        </p:nvSpPr>
        <p:spPr>
          <a:xfrm>
            <a:off x="9268601" y="3300716"/>
            <a:ext cx="371731" cy="382116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Isosceles Triangle 62"/>
          <p:cNvSpPr/>
          <p:nvPr/>
        </p:nvSpPr>
        <p:spPr>
          <a:xfrm>
            <a:off x="10839972" y="4104863"/>
            <a:ext cx="371731" cy="382116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Isosceles Triangle 63"/>
          <p:cNvSpPr/>
          <p:nvPr/>
        </p:nvSpPr>
        <p:spPr>
          <a:xfrm>
            <a:off x="8472628" y="4009181"/>
            <a:ext cx="371731" cy="382116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Isosceles Triangle 64"/>
          <p:cNvSpPr/>
          <p:nvPr/>
        </p:nvSpPr>
        <p:spPr>
          <a:xfrm>
            <a:off x="6735472" y="1016086"/>
            <a:ext cx="371731" cy="382116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Isosceles Triangle 65"/>
          <p:cNvSpPr/>
          <p:nvPr/>
        </p:nvSpPr>
        <p:spPr>
          <a:xfrm>
            <a:off x="9159967" y="961252"/>
            <a:ext cx="371731" cy="382116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Isosceles Triangle 66"/>
          <p:cNvSpPr/>
          <p:nvPr/>
        </p:nvSpPr>
        <p:spPr>
          <a:xfrm>
            <a:off x="11436702" y="976122"/>
            <a:ext cx="371731" cy="382116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Isosceles Triangle 67"/>
          <p:cNvSpPr/>
          <p:nvPr/>
        </p:nvSpPr>
        <p:spPr>
          <a:xfrm>
            <a:off x="3323453" y="4950021"/>
            <a:ext cx="371731" cy="382116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Isosceles Triangle 68"/>
          <p:cNvSpPr/>
          <p:nvPr/>
        </p:nvSpPr>
        <p:spPr>
          <a:xfrm>
            <a:off x="4163712" y="6329853"/>
            <a:ext cx="371731" cy="382116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884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44386" y="350068"/>
            <a:ext cx="10515600" cy="887026"/>
          </a:xfrm>
        </p:spPr>
        <p:txBody>
          <a:bodyPr/>
          <a:lstStyle/>
          <a:p>
            <a:r>
              <a:rPr lang="en-US" dirty="0" smtClean="0"/>
              <a:t>Home Business Tools Funnel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03157" y="2907954"/>
            <a:ext cx="1787610" cy="131805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Squeeze Page</a:t>
            </a:r>
            <a:br>
              <a:rPr lang="en-US" dirty="0" smtClean="0"/>
            </a:br>
            <a:r>
              <a:rPr lang="en-US" dirty="0" smtClean="0"/>
              <a:t>email / </a:t>
            </a:r>
            <a:br>
              <a:rPr lang="en-US" dirty="0" smtClean="0"/>
            </a:br>
            <a:r>
              <a:rPr lang="en-US" dirty="0" smtClean="0"/>
              <a:t>to get report</a:t>
            </a:r>
          </a:p>
        </p:txBody>
      </p:sp>
      <p:sp>
        <p:nvSpPr>
          <p:cNvPr id="6" name="Cloud 5"/>
          <p:cNvSpPr/>
          <p:nvPr/>
        </p:nvSpPr>
        <p:spPr>
          <a:xfrm>
            <a:off x="502508" y="1738185"/>
            <a:ext cx="1441622" cy="377293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Traffic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0"/>
            <a:endCxn id="5" idx="1"/>
          </p:cNvCxnSpPr>
          <p:nvPr/>
        </p:nvCxnSpPr>
        <p:spPr>
          <a:xfrm flipV="1">
            <a:off x="1942929" y="3566982"/>
            <a:ext cx="660228" cy="57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5" idx="3"/>
            <a:endCxn id="17" idx="1"/>
          </p:cNvCxnSpPr>
          <p:nvPr/>
        </p:nvCxnSpPr>
        <p:spPr>
          <a:xfrm>
            <a:off x="4390767" y="3566982"/>
            <a:ext cx="1153306" cy="41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2"/>
          </p:cNvCxnSpPr>
          <p:nvPr/>
        </p:nvCxnSpPr>
        <p:spPr>
          <a:xfrm>
            <a:off x="3496962" y="4226009"/>
            <a:ext cx="12357" cy="5519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544073" y="2866768"/>
            <a:ext cx="1565189" cy="140866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OTO 1 / WP videos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2644346" y="6036720"/>
            <a:ext cx="1705232" cy="7166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 / welcome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20" idx="3"/>
            <a:endCxn id="17" idx="1"/>
          </p:cNvCxnSpPr>
          <p:nvPr/>
        </p:nvCxnSpPr>
        <p:spPr>
          <a:xfrm flipV="1">
            <a:off x="4349578" y="3571103"/>
            <a:ext cx="1194495" cy="123673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722084" y="4024179"/>
            <a:ext cx="5931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$17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5564666" y="4806780"/>
            <a:ext cx="1565189" cy="140866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PLR Docs / bonus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6722084" y="6030783"/>
            <a:ext cx="59312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$1</a:t>
            </a:r>
            <a:endParaRPr lang="en-US" dirty="0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8842" y="4803960"/>
            <a:ext cx="2380952" cy="1171429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2644346" y="4449496"/>
            <a:ext cx="1705232" cy="7166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 / Confirmation</a:t>
            </a:r>
            <a:endParaRPr lang="en-US" dirty="0"/>
          </a:p>
        </p:txBody>
      </p:sp>
      <p:cxnSp>
        <p:nvCxnSpPr>
          <p:cNvPr id="41" name="Straight Arrow Connector 40"/>
          <p:cNvCxnSpPr>
            <a:stCxn id="17" idx="2"/>
            <a:endCxn id="31" idx="0"/>
          </p:cNvCxnSpPr>
          <p:nvPr/>
        </p:nvCxnSpPr>
        <p:spPr>
          <a:xfrm>
            <a:off x="6326668" y="4275437"/>
            <a:ext cx="20593" cy="53134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Flowchart: Magnetic Disk 51"/>
          <p:cNvSpPr/>
          <p:nvPr/>
        </p:nvSpPr>
        <p:spPr>
          <a:xfrm>
            <a:off x="5506996" y="1524689"/>
            <a:ext cx="1456043" cy="77092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Wp</a:t>
            </a:r>
            <a:r>
              <a:rPr lang="en-US" dirty="0" smtClean="0"/>
              <a:t> videos</a:t>
            </a:r>
            <a:endParaRPr lang="en-US" dirty="0"/>
          </a:p>
        </p:txBody>
      </p:sp>
      <p:sp>
        <p:nvSpPr>
          <p:cNvPr id="55" name="Flowchart: Magnetic Disk 54"/>
          <p:cNvSpPr/>
          <p:nvPr/>
        </p:nvSpPr>
        <p:spPr>
          <a:xfrm>
            <a:off x="2768940" y="1520598"/>
            <a:ext cx="1456043" cy="77092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prospect</a:t>
            </a:r>
            <a:endParaRPr lang="en-US" dirty="0"/>
          </a:p>
        </p:txBody>
      </p:sp>
      <p:sp>
        <p:nvSpPr>
          <p:cNvPr id="56" name="Rounded Rectangle 55"/>
          <p:cNvSpPr/>
          <p:nvPr/>
        </p:nvSpPr>
        <p:spPr>
          <a:xfrm>
            <a:off x="5564666" y="1079157"/>
            <a:ext cx="1264502" cy="296562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 Series</a:t>
            </a:r>
            <a:endParaRPr lang="en-US" dirty="0"/>
          </a:p>
        </p:txBody>
      </p:sp>
      <p:sp>
        <p:nvSpPr>
          <p:cNvPr id="59" name="Isosceles Triangle 58"/>
          <p:cNvSpPr/>
          <p:nvPr/>
        </p:nvSpPr>
        <p:spPr>
          <a:xfrm>
            <a:off x="3317274" y="3961921"/>
            <a:ext cx="371731" cy="382116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Isosceles Triangle 59"/>
          <p:cNvSpPr/>
          <p:nvPr/>
        </p:nvSpPr>
        <p:spPr>
          <a:xfrm>
            <a:off x="6935747" y="3300716"/>
            <a:ext cx="371731" cy="382116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Isosceles Triangle 60"/>
          <p:cNvSpPr/>
          <p:nvPr/>
        </p:nvSpPr>
        <p:spPr>
          <a:xfrm>
            <a:off x="6163973" y="4054747"/>
            <a:ext cx="371731" cy="382116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Isosceles Triangle 64"/>
          <p:cNvSpPr/>
          <p:nvPr/>
        </p:nvSpPr>
        <p:spPr>
          <a:xfrm>
            <a:off x="6735472" y="1016086"/>
            <a:ext cx="371731" cy="382116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Isosceles Triangle 67"/>
          <p:cNvSpPr/>
          <p:nvPr/>
        </p:nvSpPr>
        <p:spPr>
          <a:xfrm>
            <a:off x="3323453" y="4950021"/>
            <a:ext cx="371731" cy="382116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Isosceles Triangle 68"/>
          <p:cNvSpPr/>
          <p:nvPr/>
        </p:nvSpPr>
        <p:spPr>
          <a:xfrm>
            <a:off x="4163712" y="6329853"/>
            <a:ext cx="371731" cy="382116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077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44386" y="350068"/>
            <a:ext cx="10515600" cy="887026"/>
          </a:xfrm>
        </p:spPr>
        <p:txBody>
          <a:bodyPr/>
          <a:lstStyle/>
          <a:p>
            <a:r>
              <a:rPr lang="en-US" dirty="0" smtClean="0"/>
              <a:t>Home Business Tools Funnel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603157" y="2907954"/>
            <a:ext cx="1787610" cy="131805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Squeeze Page</a:t>
            </a:r>
            <a:br>
              <a:rPr lang="en-US" dirty="0" smtClean="0"/>
            </a:br>
            <a:r>
              <a:rPr lang="en-US" dirty="0" smtClean="0"/>
              <a:t>email / </a:t>
            </a:r>
            <a:br>
              <a:rPr lang="en-US" dirty="0" smtClean="0"/>
            </a:br>
            <a:r>
              <a:rPr lang="en-US" dirty="0" smtClean="0"/>
              <a:t>to get report</a:t>
            </a:r>
          </a:p>
        </p:txBody>
      </p:sp>
      <p:sp>
        <p:nvSpPr>
          <p:cNvPr id="6" name="Cloud 5"/>
          <p:cNvSpPr/>
          <p:nvPr/>
        </p:nvSpPr>
        <p:spPr>
          <a:xfrm>
            <a:off x="502508" y="1672281"/>
            <a:ext cx="1441622" cy="377293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Traffic</a:t>
            </a:r>
            <a:endParaRPr lang="en-US" dirty="0"/>
          </a:p>
        </p:txBody>
      </p:sp>
      <p:cxnSp>
        <p:nvCxnSpPr>
          <p:cNvPr id="8" name="Straight Arrow Connector 7"/>
          <p:cNvCxnSpPr>
            <a:stCxn id="6" idx="0"/>
            <a:endCxn id="5" idx="1"/>
          </p:cNvCxnSpPr>
          <p:nvPr/>
        </p:nvCxnSpPr>
        <p:spPr>
          <a:xfrm>
            <a:off x="1942929" y="3558746"/>
            <a:ext cx="660228" cy="82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2"/>
          </p:cNvCxnSpPr>
          <p:nvPr/>
        </p:nvCxnSpPr>
        <p:spPr>
          <a:xfrm>
            <a:off x="3496962" y="4226009"/>
            <a:ext cx="12357" cy="5519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644346" y="6036720"/>
            <a:ext cx="1705232" cy="7166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 / welcome</a:t>
            </a:r>
            <a:endParaRPr lang="en-US" dirty="0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8842" y="4803960"/>
            <a:ext cx="2380952" cy="1171429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2644346" y="4449496"/>
            <a:ext cx="1705232" cy="71669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AR / Confirmation</a:t>
            </a:r>
            <a:endParaRPr lang="en-US" dirty="0"/>
          </a:p>
        </p:txBody>
      </p:sp>
      <p:sp>
        <p:nvSpPr>
          <p:cNvPr id="55" name="Flowchart: Magnetic Disk 54"/>
          <p:cNvSpPr/>
          <p:nvPr/>
        </p:nvSpPr>
        <p:spPr>
          <a:xfrm>
            <a:off x="2768940" y="1520598"/>
            <a:ext cx="1456043" cy="770928"/>
          </a:xfrm>
          <a:prstGeom prst="flowChartMagneticDis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prospect</a:t>
            </a:r>
            <a:endParaRPr lang="en-US" dirty="0"/>
          </a:p>
        </p:txBody>
      </p:sp>
      <p:sp>
        <p:nvSpPr>
          <p:cNvPr id="59" name="Isosceles Triangle 58"/>
          <p:cNvSpPr/>
          <p:nvPr/>
        </p:nvSpPr>
        <p:spPr>
          <a:xfrm>
            <a:off x="3317274" y="3961921"/>
            <a:ext cx="371731" cy="382116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Isosceles Triangle 67"/>
          <p:cNvSpPr/>
          <p:nvPr/>
        </p:nvSpPr>
        <p:spPr>
          <a:xfrm>
            <a:off x="3323453" y="4950021"/>
            <a:ext cx="371731" cy="382116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Isosceles Triangle 68"/>
          <p:cNvSpPr/>
          <p:nvPr/>
        </p:nvSpPr>
        <p:spPr>
          <a:xfrm>
            <a:off x="4163712" y="6329853"/>
            <a:ext cx="371731" cy="382116"/>
          </a:xfrm>
          <a:prstGeom prst="triangl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17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111</Words>
  <Application>Microsoft Office PowerPoint</Application>
  <PresentationFormat>Widescreen</PresentationFormat>
  <Paragraphs>42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Home Business Tools Funnel</vt:lpstr>
      <vt:lpstr>Home Business Tools Funnel</vt:lpstr>
      <vt:lpstr>Home Business Tools Funnel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Perdew</dc:creator>
  <cp:lastModifiedBy>David Perdew</cp:lastModifiedBy>
  <cp:revision>6</cp:revision>
  <dcterms:created xsi:type="dcterms:W3CDTF">2014-02-20T20:24:39Z</dcterms:created>
  <dcterms:modified xsi:type="dcterms:W3CDTF">2014-02-20T21:18:30Z</dcterms:modified>
</cp:coreProperties>
</file>